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3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57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8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7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7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2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58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6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66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B5539-B58C-460B-9EB1-8E0554904EA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A109-10D1-4FD2-997E-244173876F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41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dsaffwa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r'w'fa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347306"/>
              </p:ext>
            </p:extLst>
          </p:nvPr>
        </p:nvGraphicFramePr>
        <p:xfrm>
          <a:off x="2046288" y="1427163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3" imgW="514800" imgH="524880" progId="Package">
                  <p:embed/>
                </p:oleObj>
              </mc:Choice>
              <mc:Fallback>
                <p:oleObj name="Packager Shell Object" showAsIcon="1" r:id="rId3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6288" y="1427163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895397"/>
              </p:ext>
            </p:extLst>
          </p:nvPr>
        </p:nvGraphicFramePr>
        <p:xfrm>
          <a:off x="4551363" y="1611313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5" imgW="514800" imgH="524880" progId="Package">
                  <p:embed/>
                </p:oleObj>
              </mc:Choice>
              <mc:Fallback>
                <p:oleObj name="Packager Shell Object" showAsIcon="1" r:id="rId5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1363" y="1611313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10927"/>
              </p:ext>
            </p:extLst>
          </p:nvPr>
        </p:nvGraphicFramePr>
        <p:xfrm>
          <a:off x="3332163" y="1100138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ckager Shell Object" showAsIcon="1" r:id="rId7" imgW="514800" imgH="524880" progId="Package">
                  <p:embed/>
                </p:oleObj>
              </mc:Choice>
              <mc:Fallback>
                <p:oleObj name="Packager Shell Object" showAsIcon="1" r:id="rId7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2163" y="1100138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956042"/>
              </p:ext>
            </p:extLst>
          </p:nvPr>
        </p:nvGraphicFramePr>
        <p:xfrm>
          <a:off x="8251825" y="1893888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9" imgW="514800" imgH="524880" progId="Package">
                  <p:embed/>
                </p:oleObj>
              </mc:Choice>
              <mc:Fallback>
                <p:oleObj name="Packager Shell Object" showAsIcon="1" r:id="rId9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51825" y="1893888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225990"/>
              </p:ext>
            </p:extLst>
          </p:nvPr>
        </p:nvGraphicFramePr>
        <p:xfrm>
          <a:off x="1535113" y="1568450"/>
          <a:ext cx="5143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ackager Shell Object" showAsIcon="1" r:id="rId11" imgW="514800" imgH="524880" progId="Package">
                  <p:embed/>
                </p:oleObj>
              </mc:Choice>
              <mc:Fallback>
                <p:oleObj name="Packager Shell Object" showAsIcon="1" r:id="rId11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35113" y="1568450"/>
                        <a:ext cx="514350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921777"/>
              </p:ext>
            </p:extLst>
          </p:nvPr>
        </p:nvGraphicFramePr>
        <p:xfrm>
          <a:off x="3549650" y="969963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ackager Shell Object" showAsIcon="1" r:id="rId13" imgW="514800" imgH="524880" progId="Package">
                  <p:embed/>
                </p:oleObj>
              </mc:Choice>
              <mc:Fallback>
                <p:oleObj name="Packager Shell Object" showAsIcon="1" r:id="rId13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49650" y="969963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551241"/>
              </p:ext>
            </p:extLst>
          </p:nvPr>
        </p:nvGraphicFramePr>
        <p:xfrm>
          <a:off x="2003425" y="990600"/>
          <a:ext cx="5143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15" imgW="514800" imgH="524880" progId="Package">
                  <p:embed/>
                </p:oleObj>
              </mc:Choice>
              <mc:Fallback>
                <p:oleObj name="Packager Shell Object" showAsIcon="1" r:id="rId15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3425" y="990600"/>
                        <a:ext cx="514350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765543"/>
              </p:ext>
            </p:extLst>
          </p:nvPr>
        </p:nvGraphicFramePr>
        <p:xfrm>
          <a:off x="1252538" y="1328738"/>
          <a:ext cx="5143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ackager Shell Object" showAsIcon="1" r:id="rId17" imgW="514800" imgH="524880" progId="Package">
                  <p:embed/>
                </p:oleObj>
              </mc:Choice>
              <mc:Fallback>
                <p:oleObj name="Packager Shell Object" showAsIcon="1" r:id="rId17" imgW="514800" imgH="524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52538" y="1328738"/>
                        <a:ext cx="514350" cy="52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851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Rogers Centre in Toronto from the CN Tow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9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60945461" cy="45720000"/>
          </a:xfrm>
        </p:spPr>
      </p:pic>
    </p:spTree>
    <p:extLst>
      <p:ext uri="{BB962C8B-B14F-4D97-AF65-F5344CB8AC3E}">
        <p14:creationId xmlns:p14="http://schemas.microsoft.com/office/powerpoint/2010/main" val="78619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771" y="-1444284"/>
            <a:ext cx="10161663" cy="762124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70706"/>
            <a:ext cx="11941629" cy="8956222"/>
          </a:xfrm>
        </p:spPr>
      </p:pic>
    </p:spTree>
    <p:extLst>
      <p:ext uri="{BB962C8B-B14F-4D97-AF65-F5344CB8AC3E}">
        <p14:creationId xmlns:p14="http://schemas.microsoft.com/office/powerpoint/2010/main" val="366239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6703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宽屏</PresentationFormat>
  <Paragraphs>2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Packager Shell Object</vt:lpstr>
      <vt:lpstr>Package</vt:lpstr>
      <vt:lpstr>dsaffwa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jasonzyang(杨铮)</dc:creator>
  <cp:lastModifiedBy>jasonzyang(杨铮)</cp:lastModifiedBy>
  <cp:revision>12</cp:revision>
  <dcterms:created xsi:type="dcterms:W3CDTF">2019-07-09T06:33:37Z</dcterms:created>
  <dcterms:modified xsi:type="dcterms:W3CDTF">2019-07-11T01:30:49Z</dcterms:modified>
</cp:coreProperties>
</file>